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odec Pro"/>
      <p:regular r:id="rId17"/>
    </p:embeddedFont>
    <p:embeddedFont>
      <p:font typeface="Codec Pro Bold"/>
      <p:regular r:id="rId18"/>
    </p:embeddedFont>
    <p:embeddedFont>
      <p:font typeface="Codec Pro ExtraBold"/>
      <p:regular r:id="rId19"/>
    </p:embeddedFont>
    <p:embeddedFont>
      <p:font typeface="Montserrat Light Bold"/>
      <p:regular r:id="rId20"/>
    </p:embeddedFont>
    <p:embeddedFont>
      <p:font typeface="Open Sans" panose="020B0606030504020204" pitchFamily="34" charset="0"/>
      <p:regular r:id="rId21"/>
      <p:bold r:id="rId22"/>
    </p:embeddedFont>
    <p:embeddedFont>
      <p:font typeface="Open Sans Bold"/>
      <p:regular r:id="rId23"/>
    </p:embeddedFont>
    <p:embeddedFont>
      <p:font typeface="Open Sauce"/>
      <p:regular r:id="rId24"/>
    </p:embeddedFont>
    <p:embeddedFont>
      <p:font typeface="Open Sauce Bold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67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5.jpe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609867" y="3968362"/>
            <a:ext cx="8430993" cy="5880618"/>
          </a:xfrm>
          <a:custGeom>
            <a:avLst/>
            <a:gdLst/>
            <a:ahLst/>
            <a:cxnLst/>
            <a:rect l="l" t="t" r="r" b="b"/>
            <a:pathLst>
              <a:path w="8430993" h="5880618">
                <a:moveTo>
                  <a:pt x="0" y="0"/>
                </a:moveTo>
                <a:lnTo>
                  <a:pt x="8430993" y="0"/>
                </a:lnTo>
                <a:lnTo>
                  <a:pt x="8430993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42551"/>
            <a:ext cx="7604412" cy="271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levantamentos serão analisados de forma integrada e apresentados em um relatório conclusivo, detalhando os trabalhos realizados, os equipamentos e a equipe envolvida, além da elaboração da planta batimétrica da área estudada.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3813" y="1428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3503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11" y="8594595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92876" y="8799065"/>
            <a:ext cx="14097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7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57DB9-8508-065A-3A63-A9BFAA58A284}"/>
              </a:ext>
            </a:extLst>
          </p:cNvPr>
          <p:cNvSpPr txBox="1"/>
          <p:nvPr/>
        </p:nvSpPr>
        <p:spPr>
          <a:xfrm>
            <a:off x="1600200" y="4390331"/>
            <a:ext cx="14097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------------------------------------------------------------R$</a:t>
            </a:r>
            <a:r>
              <a:rPr lang="en-US" sz="33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759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00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Não serão penalizados os eventuais atrasos (nas previsões iniciais), decorrentes de adversidades climáticas (chuvas ininterruptas) ou outras questões imponderáveis ou impedimentos à realização das coletas de campo, devido a fatores operacionais de responsabilidade dos contratantes;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Será cobrado o valor de R$ 5500 por dia de equipe parada devido à responsabilidade da contratante.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GEOURBE conta com os programas PPR e PCMSO atualizados caso seja necessário a elaboração de novos para atender a contratante implicará o custo de R$ 5000,0.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for necessário de integração para um dia ou mais implicará em custo de diárias de integração no valor de R$ 5000,0 por dia.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contratante deverá fornecer plantas e croqui da lagoa caso tenha necessidade de cálculo volumétrico.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Eventuais modificações, na estrutura das alternativas apresentadas, poderão representar correspondente flutuação no valor dos serviços cotados (abaixo, ou eventualmente acima dos valores sugeridos);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Quaisquer outros serviços que não discriminados nesta, serão objeto de uma nova negociação.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Atenciosamente,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3285" y="-12916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03425" y="240715"/>
            <a:ext cx="6255734" cy="3869654"/>
          </a:xfrm>
          <a:custGeom>
            <a:avLst/>
            <a:gdLst/>
            <a:ahLst/>
            <a:cxnLst/>
            <a:rect l="l" t="t" r="r" b="b"/>
            <a:pathLst>
              <a:path w="6255734" h="3869654">
                <a:moveTo>
                  <a:pt x="0" y="0"/>
                </a:moveTo>
                <a:lnTo>
                  <a:pt x="6255734" y="0"/>
                </a:lnTo>
                <a:lnTo>
                  <a:pt x="6255734" y="3869654"/>
                </a:lnTo>
                <a:lnTo>
                  <a:pt x="0" y="3869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67043" y="240715"/>
            <a:ext cx="6255734" cy="3869654"/>
          </a:xfrm>
          <a:custGeom>
            <a:avLst/>
            <a:gdLst/>
            <a:ahLst/>
            <a:cxnLst/>
            <a:rect l="l" t="t" r="r" b="b"/>
            <a:pathLst>
              <a:path w="6255734" h="3869654">
                <a:moveTo>
                  <a:pt x="0" y="0"/>
                </a:moveTo>
                <a:lnTo>
                  <a:pt x="6255734" y="0"/>
                </a:lnTo>
                <a:lnTo>
                  <a:pt x="6255734" y="3869654"/>
                </a:lnTo>
                <a:lnTo>
                  <a:pt x="0" y="3869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623" b="-106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03425" y="5655959"/>
            <a:ext cx="6255734" cy="4345291"/>
          </a:xfrm>
          <a:custGeom>
            <a:avLst/>
            <a:gdLst/>
            <a:ahLst/>
            <a:cxnLst/>
            <a:rect l="l" t="t" r="r" b="b"/>
            <a:pathLst>
              <a:path w="6255734" h="4345291">
                <a:moveTo>
                  <a:pt x="0" y="0"/>
                </a:moveTo>
                <a:lnTo>
                  <a:pt x="6255734" y="0"/>
                </a:lnTo>
                <a:lnTo>
                  <a:pt x="6255734" y="4345291"/>
                </a:lnTo>
                <a:lnTo>
                  <a:pt x="0" y="43452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63" b="-396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3924" y="4196094"/>
            <a:ext cx="72700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1 - Esquemático do sistema automatizado para batimetria.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59872" y="4196094"/>
            <a:ext cx="74605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2 - Técnico batimetrista, configurando ecobatímetro em Manacapuru - AM.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55089" y="6890075"/>
            <a:ext cx="7102198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3 - Técnicos preparando embarcação para levantamento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batimétrico, em Santarém-PA.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3285" y="-12916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03425" y="110644"/>
            <a:ext cx="6052848" cy="3999725"/>
          </a:xfrm>
          <a:custGeom>
            <a:avLst/>
            <a:gdLst/>
            <a:ahLst/>
            <a:cxnLst/>
            <a:rect l="l" t="t" r="r" b="b"/>
            <a:pathLst>
              <a:path w="6052848" h="3999725">
                <a:moveTo>
                  <a:pt x="0" y="0"/>
                </a:moveTo>
                <a:lnTo>
                  <a:pt x="6052848" y="0"/>
                </a:lnTo>
                <a:lnTo>
                  <a:pt x="6052848" y="3999725"/>
                </a:lnTo>
                <a:lnTo>
                  <a:pt x="0" y="3999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893" b="-689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03425" y="5441646"/>
            <a:ext cx="6052848" cy="4539636"/>
          </a:xfrm>
          <a:custGeom>
            <a:avLst/>
            <a:gdLst/>
            <a:ahLst/>
            <a:cxnLst/>
            <a:rect l="l" t="t" r="r" b="b"/>
            <a:pathLst>
              <a:path w="6052848" h="4539636">
                <a:moveTo>
                  <a:pt x="0" y="0"/>
                </a:moveTo>
                <a:lnTo>
                  <a:pt x="6052848" y="0"/>
                </a:lnTo>
                <a:lnTo>
                  <a:pt x="6052848" y="4539636"/>
                </a:lnTo>
                <a:lnTo>
                  <a:pt x="0" y="4539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73924" y="4196094"/>
            <a:ext cx="72700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4 - Técnico batimetrista, com placa calibradora.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55089" y="6890075"/>
            <a:ext cx="7102198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6: Técnico instalando GPS geodésico (L1/L2) para transporte de coordenadas.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88797"/>
            <a:ext cx="5857379" cy="44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11600" y="439945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264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 dirty="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PARA, LEVANTAMENTO BATIMÉTRICO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600" y="5531985"/>
            <a:ext cx="6193642" cy="1050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44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</a:t>
            </a:r>
            <a:r>
              <a:rPr lang="en-US" sz="44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 dirty="0">
              <a:solidFill>
                <a:srgbClr val="1A0704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958724" y="3000460"/>
            <a:ext cx="6827269" cy="5120452"/>
          </a:xfrm>
          <a:custGeom>
            <a:avLst/>
            <a:gdLst/>
            <a:ahLst/>
            <a:cxnLst/>
            <a:rect l="l" t="t" r="r" b="b"/>
            <a:pathLst>
              <a:path w="6827269" h="5120452">
                <a:moveTo>
                  <a:pt x="0" y="0"/>
                </a:moveTo>
                <a:lnTo>
                  <a:pt x="6827269" y="0"/>
                </a:lnTo>
                <a:lnTo>
                  <a:pt x="6827269" y="5120452"/>
                </a:lnTo>
                <a:lnTo>
                  <a:pt x="0" y="5120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0666" y="532008"/>
            <a:ext cx="5152867" cy="291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8"/>
              </a:lnSpc>
            </a:pPr>
            <a:r>
              <a:rPr lang="en-US" sz="4238" spc="415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RESUMO DOS MATERIAIS E MÉTODOS</a:t>
            </a:r>
          </a:p>
          <a:p>
            <a:pPr marL="0" lvl="0" indent="0" algn="l">
              <a:lnSpc>
                <a:spcPts val="5160"/>
              </a:lnSpc>
              <a:spcBef>
                <a:spcPct val="0"/>
              </a:spcBef>
            </a:pPr>
            <a:endParaRPr lang="en-US" sz="4238" spc="415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082489" y="532008"/>
            <a:ext cx="7312397" cy="203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2"/>
              </a:lnSpc>
            </a:pPr>
            <a:r>
              <a:rPr lang="en-US" sz="3794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Levantamento Batimétrico através de Echosounder</a:t>
            </a:r>
          </a:p>
          <a:p>
            <a:pPr algn="ctr">
              <a:lnSpc>
                <a:spcPts val="5312"/>
              </a:lnSpc>
            </a:pPr>
            <a:endParaRPr lang="en-US" sz="3794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22370" y="2153578"/>
            <a:ext cx="12432636" cy="5420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4"/>
              </a:lnSpc>
            </a:pPr>
            <a:endParaRPr/>
          </a:p>
          <a:p>
            <a:pPr algn="ctr">
              <a:lnSpc>
                <a:spcPts val="4124"/>
              </a:lnSpc>
            </a:pPr>
            <a:r>
              <a:rPr lang="en-US" sz="29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levantamento batimétrico será realizado com um sistema DGPS em tempo real para posicionamento bidimensional da embarcação, acoplado a um ecobatímetro portátil e preciso, operando em 200 KHz, para medir profundidades. Os dados de posição e profundidade serão armazenados em um software hidrográfico, que também processará e editará as sondagens, ajustando variações de nível d'água. Os pontos finais serão salvos no formato ASC II e, posteriormente, utilizados no AutoCAD e no sistema topográfico "Posição" para gerar a planta batimétrica com curvas de nível.</a:t>
            </a:r>
          </a:p>
          <a:p>
            <a:pPr algn="ctr">
              <a:lnSpc>
                <a:spcPts val="1049"/>
              </a:lnSpc>
            </a:pPr>
            <a:endParaRPr lang="en-US" sz="2946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498572" cy="4217947"/>
          </a:xfrm>
          <a:custGeom>
            <a:avLst/>
            <a:gdLst/>
            <a:ahLst/>
            <a:cxnLst/>
            <a:rect l="l" t="t" r="r" b="b"/>
            <a:pathLst>
              <a:path w="7498572" h="4217947">
                <a:moveTo>
                  <a:pt x="0" y="0"/>
                </a:moveTo>
                <a:lnTo>
                  <a:pt x="7498572" y="0"/>
                </a:lnTo>
                <a:lnTo>
                  <a:pt x="7498572" y="4217947"/>
                </a:lnTo>
                <a:lnTo>
                  <a:pt x="0" y="4217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71359" y="5313696"/>
            <a:ext cx="7967067" cy="4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do levantamento batimétrico em lagoa 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5800105"/>
            <a:ext cx="7221534" cy="4217947"/>
          </a:xfrm>
          <a:custGeom>
            <a:avLst/>
            <a:gdLst/>
            <a:ahLst/>
            <a:cxnLst/>
            <a:rect l="l" t="t" r="r" b="b"/>
            <a:pathLst>
              <a:path w="7221534" h="4217947">
                <a:moveTo>
                  <a:pt x="0" y="0"/>
                </a:moveTo>
                <a:lnTo>
                  <a:pt x="7221534" y="0"/>
                </a:lnTo>
                <a:lnTo>
                  <a:pt x="7221534" y="4217947"/>
                </a:lnTo>
                <a:lnTo>
                  <a:pt x="0" y="42179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830" b="-984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81996" y="4846018"/>
            <a:ext cx="74605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Levantamento batimetrico no Rio Paraíba do Sul, em Volta Redonda- RJ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8383" y="622093"/>
            <a:ext cx="8106438" cy="5684640"/>
          </a:xfrm>
          <a:custGeom>
            <a:avLst/>
            <a:gdLst/>
            <a:ahLst/>
            <a:cxnLst/>
            <a:rect l="l" t="t" r="r" b="b"/>
            <a:pathLst>
              <a:path w="8106438" h="5684640">
                <a:moveTo>
                  <a:pt x="0" y="0"/>
                </a:moveTo>
                <a:lnTo>
                  <a:pt x="8106438" y="0"/>
                </a:lnTo>
                <a:lnTo>
                  <a:pt x="8106438" y="5684640"/>
                </a:lnTo>
                <a:lnTo>
                  <a:pt x="0" y="5684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61399" y="3031481"/>
            <a:ext cx="6489932" cy="6550505"/>
          </a:xfrm>
          <a:custGeom>
            <a:avLst/>
            <a:gdLst/>
            <a:ahLst/>
            <a:cxnLst/>
            <a:rect l="l" t="t" r="r" b="b"/>
            <a:pathLst>
              <a:path w="6489932" h="6550505">
                <a:moveTo>
                  <a:pt x="0" y="0"/>
                </a:moveTo>
                <a:lnTo>
                  <a:pt x="6489932" y="0"/>
                </a:lnTo>
                <a:lnTo>
                  <a:pt x="6489932" y="6550504"/>
                </a:lnTo>
                <a:lnTo>
                  <a:pt x="0" y="655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351" b="-235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41340" y="6423151"/>
            <a:ext cx="5140523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de planta batimétrica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00901" y="1932756"/>
            <a:ext cx="6210929" cy="1400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com detalhe do modelo digital do fundo  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13555" b="-1355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17008" y="3719974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776677" y="7014907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205946" y="7952422"/>
            <a:ext cx="3214653" cy="4161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3200" b="1" spc="229" dirty="0" err="1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  <a:endParaRPr lang="en-US" sz="3200" b="1" spc="229" dirty="0">
              <a:solidFill>
                <a:srgbClr val="231F2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205947" y="4460803"/>
            <a:ext cx="2732632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3200" b="1" spc="229" dirty="0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10665" y="-2211197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9013" y="2908070"/>
            <a:ext cx="16357027" cy="648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equipamentos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envolvidos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neste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empenho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serão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l">
              <a:lnSpc>
                <a:spcPts val="92"/>
              </a:lnSpc>
            </a:pPr>
            <a:endParaRPr lang="en-US" sz="2985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573</Words>
  <Application>Microsoft Office PowerPoint</Application>
  <PresentationFormat>Personalizar</PresentationFormat>
  <Paragraphs>74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6" baseType="lpstr">
      <vt:lpstr>Codec Pro ExtraBold</vt:lpstr>
      <vt:lpstr>Codec Pro Bold</vt:lpstr>
      <vt:lpstr>Calibri</vt:lpstr>
      <vt:lpstr>Arial</vt:lpstr>
      <vt:lpstr>Open Sans</vt:lpstr>
      <vt:lpstr>Open Sauce</vt:lpstr>
      <vt:lpstr>Open Sans Bold</vt:lpstr>
      <vt:lpstr>Codec Pro</vt:lpstr>
      <vt:lpstr>Open Sauce Bold</vt:lpstr>
      <vt:lpstr>Montserrat Light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Business Proposal Presentation</dc:title>
  <cp:lastModifiedBy>Matheus Toledo</cp:lastModifiedBy>
  <cp:revision>11</cp:revision>
  <dcterms:created xsi:type="dcterms:W3CDTF">2006-08-16T00:00:00Z</dcterms:created>
  <dcterms:modified xsi:type="dcterms:W3CDTF">2024-11-18T20:26:26Z</dcterms:modified>
  <dc:identifier>DAGWSQvPCSk</dc:identifier>
</cp:coreProperties>
</file>